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</p:sldIdLst>
  <p:sldSz cx="92170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26"/>
    <a:srgbClr val="729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534" y="-8468"/>
            <a:ext cx="9244559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624" y="2404534"/>
            <a:ext cx="587325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9624" y="4050835"/>
            <a:ext cx="587325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5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8" y="609600"/>
            <a:ext cx="639840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8" y="4470400"/>
            <a:ext cx="639840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91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73" y="609600"/>
            <a:ext cx="612067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9867" y="3632200"/>
            <a:ext cx="546308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470400"/>
            <a:ext cx="639840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6567" y="790378"/>
            <a:ext cx="46097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01587" y="2886556"/>
            <a:ext cx="46097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796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1931988"/>
            <a:ext cx="6398409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527448"/>
            <a:ext cx="639840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17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73" y="609600"/>
            <a:ext cx="612067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4465" y="4013200"/>
            <a:ext cx="639841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527448"/>
            <a:ext cx="639840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6567" y="790378"/>
            <a:ext cx="46097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01587" y="2886556"/>
            <a:ext cx="46097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163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67" y="609600"/>
            <a:ext cx="6392109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4465" y="4013200"/>
            <a:ext cx="639841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527448"/>
            <a:ext cx="639840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5576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014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25047" y="609601"/>
            <a:ext cx="986629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4467" y="609601"/>
            <a:ext cx="5236514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972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23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2700869"/>
            <a:ext cx="6398409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527448"/>
            <a:ext cx="639840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55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8" y="609600"/>
            <a:ext cx="639840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469" y="2160589"/>
            <a:ext cx="311277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0104" y="2160590"/>
            <a:ext cx="3112772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97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8" y="609600"/>
            <a:ext cx="639840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8" y="2160983"/>
            <a:ext cx="31153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468" y="2737247"/>
            <a:ext cx="3115354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7520" y="2160983"/>
            <a:ext cx="31153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97520" y="2737247"/>
            <a:ext cx="3115354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827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609600"/>
            <a:ext cx="639840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92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3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1498604"/>
            <a:ext cx="2812465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796" y="514926"/>
            <a:ext cx="3413078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467" y="2777069"/>
            <a:ext cx="2812465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76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4800600"/>
            <a:ext cx="639840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4467" y="609600"/>
            <a:ext cx="639840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467" y="5367338"/>
            <a:ext cx="639840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06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534" y="-8468"/>
            <a:ext cx="9244560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4468" y="609600"/>
            <a:ext cx="639840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2160590"/>
            <a:ext cx="639840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8425" y="6041364"/>
            <a:ext cx="689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DD745-5079-463A-864B-1E1235750448}" type="datetimeFigureOut">
              <a:rPr lang="pt-BR" smtClean="0"/>
              <a:t>08/07/2019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4468" y="6041364"/>
            <a:ext cx="46598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96144" y="6041364"/>
            <a:ext cx="5167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0BBE08-94A2-41FE-96AB-BFE73CECA7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9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34669" y="264505"/>
            <a:ext cx="8159913" cy="867163"/>
          </a:xfrm>
        </p:spPr>
        <p:txBody>
          <a:bodyPr/>
          <a:lstStyle/>
          <a:p>
            <a:pPr algn="l"/>
            <a:r>
              <a:rPr lang="pt-BR" sz="2000" b="1" dirty="0">
                <a:ea typeface="Cambria" panose="02040503050406030204" pitchFamily="18" charset="0"/>
              </a:rPr>
              <a:t>UNIVERSIDADE FEDERAL RURAL DO SEMI-ÁRIDO</a:t>
            </a:r>
            <a:br>
              <a:rPr lang="pt-BR" sz="2000" b="1" dirty="0">
                <a:ea typeface="Cambria" panose="02040503050406030204" pitchFamily="18" charset="0"/>
              </a:rPr>
            </a:br>
            <a:r>
              <a:rPr lang="pt-BR" sz="2000" b="1" dirty="0">
                <a:ea typeface="Cambria" panose="02040503050406030204" pitchFamily="18" charset="0"/>
              </a:rPr>
              <a:t>CENTRO MULTIDISCIPLINAR DE CARAÚBAS</a:t>
            </a:r>
            <a:br>
              <a:rPr lang="pt-BR" sz="2000" b="1" dirty="0">
                <a:ea typeface="Cambria" panose="02040503050406030204" pitchFamily="18" charset="0"/>
              </a:rPr>
            </a:br>
            <a:r>
              <a:rPr lang="pt-BR" sz="2000" b="1" dirty="0">
                <a:ea typeface="Cambria" panose="02040503050406030204" pitchFamily="18" charset="0"/>
              </a:rPr>
              <a:t>CURSO DE ENGENHARIA CIVIL</a:t>
            </a:r>
            <a:endParaRPr lang="pt-BR" sz="2000" dirty="0">
              <a:ea typeface="Cambria" panose="020405030504060302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34669" y="1710267"/>
            <a:ext cx="5826719" cy="365223"/>
          </a:xfrm>
        </p:spPr>
        <p:txBody>
          <a:bodyPr>
            <a:noAutofit/>
          </a:bodyPr>
          <a:lstStyle/>
          <a:p>
            <a:pPr algn="ctr"/>
            <a:r>
              <a:rPr lang="pt-BR" dirty="0">
                <a:ea typeface="Cambria" panose="02040503050406030204" pitchFamily="18" charset="0"/>
              </a:rPr>
              <a:t>NOME DO ALUNO</a:t>
            </a:r>
          </a:p>
        </p:txBody>
      </p:sp>
      <p:sp>
        <p:nvSpPr>
          <p:cNvPr id="8" name="Retângulo 7"/>
          <p:cNvSpPr/>
          <p:nvPr/>
        </p:nvSpPr>
        <p:spPr>
          <a:xfrm>
            <a:off x="751778" y="1269534"/>
            <a:ext cx="6639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accent4"/>
                </a:solidFill>
                <a:latin typeface="+mj-lt"/>
                <a:ea typeface="Cambria" panose="02040503050406030204" pitchFamily="18" charset="0"/>
              </a:rPr>
              <a:t>RELATÓRIO DE ESTÁGIO SUPERVISIONADO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840710" y="2630644"/>
            <a:ext cx="2596714" cy="1893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cs typeface="Times New Roman" panose="02020603050405020304" pitchFamily="18" charset="0"/>
              </a:rPr>
              <a:t>EMPRESA:</a:t>
            </a:r>
          </a:p>
          <a:p>
            <a:pPr algn="just">
              <a:lnSpc>
                <a:spcPct val="150000"/>
              </a:lnSpc>
            </a:pPr>
            <a:r>
              <a:rPr lang="pt-BR" sz="1600" dirty="0">
                <a:cs typeface="Times New Roman" panose="02020603050405020304" pitchFamily="18" charset="0"/>
              </a:rPr>
              <a:t>PERIODO DO ESTÁGIO</a:t>
            </a:r>
          </a:p>
          <a:p>
            <a:pPr algn="just">
              <a:lnSpc>
                <a:spcPct val="150000"/>
              </a:lnSpc>
            </a:pPr>
            <a:r>
              <a:rPr lang="pt-BR" sz="1600" dirty="0">
                <a:cs typeface="Times New Roman" panose="02020603050405020304" pitchFamily="18" charset="0"/>
              </a:rPr>
              <a:t>ORIENTADOR</a:t>
            </a:r>
          </a:p>
          <a:p>
            <a:pPr algn="just">
              <a:lnSpc>
                <a:spcPct val="150000"/>
              </a:lnSpc>
            </a:pPr>
            <a:r>
              <a:rPr lang="pt-BR" sz="1600" dirty="0">
                <a:cs typeface="Times New Roman" panose="02020603050405020304" pitchFamily="18" charset="0"/>
              </a:rPr>
              <a:t>SUPERVISOR</a:t>
            </a:r>
          </a:p>
          <a:p>
            <a:pPr algn="just">
              <a:lnSpc>
                <a:spcPct val="150000"/>
              </a:lnSpc>
            </a:pPr>
            <a:r>
              <a:rPr lang="pt-BR" sz="1600" dirty="0">
                <a:cs typeface="Times New Roman" panose="02020603050405020304" pitchFamily="18" charset="0"/>
              </a:rPr>
              <a:t>LOCAL DO ESTÁGIO</a:t>
            </a:r>
          </a:p>
        </p:txBody>
      </p:sp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349340"/>
              </p:ext>
            </p:extLst>
          </p:nvPr>
        </p:nvGraphicFramePr>
        <p:xfrm>
          <a:off x="205452" y="8662941"/>
          <a:ext cx="6618407" cy="178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8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348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CONCLUSÕES</a:t>
                      </a:r>
                    </a:p>
                  </a:txBody>
                  <a:tcPr marL="25807" marR="25807" marT="12903" marB="129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0" name="Picture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315" y="398064"/>
            <a:ext cx="1109247" cy="60004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id="{14EFACFF-F1CD-477E-A0E3-A31FFE595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86202"/>
              </p:ext>
            </p:extLst>
          </p:nvPr>
        </p:nvGraphicFramePr>
        <p:xfrm>
          <a:off x="831054" y="2264318"/>
          <a:ext cx="6571796" cy="30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1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5485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INFORMAÇÕES DO ESTÁGIO</a:t>
                      </a:r>
                    </a:p>
                  </a:txBody>
                  <a:tcPr marL="25807" marR="25807" marT="12903" marB="129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AB4C77F-F95E-462B-A9C6-5B6EA9319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52674"/>
              </p:ext>
            </p:extLst>
          </p:nvPr>
        </p:nvGraphicFramePr>
        <p:xfrm>
          <a:off x="831054" y="4776359"/>
          <a:ext cx="6560056" cy="30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0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348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INTRODUÇÃO</a:t>
                      </a:r>
                    </a:p>
                  </a:txBody>
                  <a:tcPr marL="25807" marR="25807" marT="12903" marB="129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tângulo 9">
            <a:extLst>
              <a:ext uri="{FF2B5EF4-FFF2-40B4-BE49-F238E27FC236}">
                <a16:creationId xmlns:a16="http://schemas.microsoft.com/office/drawing/2014/main" id="{2A9F7D30-FC01-458F-8743-9BEF1040AD6D}"/>
              </a:ext>
            </a:extLst>
          </p:cNvPr>
          <p:cNvSpPr/>
          <p:nvPr/>
        </p:nvSpPr>
        <p:spPr>
          <a:xfrm>
            <a:off x="831054" y="5076485"/>
            <a:ext cx="2596714" cy="417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 err="1">
                <a:cs typeface="Times New Roman" panose="02020603050405020304" pitchFamily="18" charset="0"/>
              </a:rPr>
              <a:t>aaaaaaa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5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697432"/>
              </p:ext>
            </p:extLst>
          </p:nvPr>
        </p:nvGraphicFramePr>
        <p:xfrm>
          <a:off x="953561" y="197134"/>
          <a:ext cx="6146853" cy="30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348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ATIVIDADES DESENVOLVIDAS</a:t>
                      </a:r>
                    </a:p>
                  </a:txBody>
                  <a:tcPr marL="25807" marR="25807" marT="12903" marB="129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0" name="Picture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565" y="285745"/>
            <a:ext cx="1109247" cy="6000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33666A3-722D-4E43-AC72-2C7B8A0ADC35}"/>
              </a:ext>
            </a:extLst>
          </p:cNvPr>
          <p:cNvSpPr/>
          <p:nvPr/>
        </p:nvSpPr>
        <p:spPr>
          <a:xfrm>
            <a:off x="953561" y="396826"/>
            <a:ext cx="2596714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 err="1">
                <a:cs typeface="Times New Roman" panose="02020603050405020304" pitchFamily="18" charset="0"/>
              </a:rPr>
              <a:t>aaaaaaaa</a:t>
            </a:r>
            <a:endParaRPr lang="pt-BR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2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565" y="285745"/>
            <a:ext cx="1109247" cy="60004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12B454BA-14E5-462D-879D-B13487BF9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122447"/>
              </p:ext>
            </p:extLst>
          </p:nvPr>
        </p:nvGraphicFramePr>
        <p:xfrm>
          <a:off x="985317" y="285745"/>
          <a:ext cx="6030334" cy="30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0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348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ATIVIDADES DESENVOLVIDAS</a:t>
                      </a:r>
                    </a:p>
                  </a:txBody>
                  <a:tcPr marL="25807" marR="25807" marT="12903" marB="129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CBC4576F-64BE-4C46-83A7-AC37629398CC}"/>
              </a:ext>
            </a:extLst>
          </p:cNvPr>
          <p:cNvSpPr/>
          <p:nvPr/>
        </p:nvSpPr>
        <p:spPr>
          <a:xfrm>
            <a:off x="985317" y="585871"/>
            <a:ext cx="2596714" cy="417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 err="1">
                <a:cs typeface="Times New Roman" panose="02020603050405020304" pitchFamily="18" charset="0"/>
              </a:rPr>
              <a:t>aaaaaaa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53BD1A88-35BC-4AE1-AAEE-0DD8FAE56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066909"/>
              </p:ext>
            </p:extLst>
          </p:nvPr>
        </p:nvGraphicFramePr>
        <p:xfrm>
          <a:off x="868798" y="4794257"/>
          <a:ext cx="6146853" cy="30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348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CONCLUSÕES</a:t>
                      </a:r>
                    </a:p>
                  </a:txBody>
                  <a:tcPr marL="25807" marR="25807" marT="12903" marB="129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tângulo 8">
            <a:extLst>
              <a:ext uri="{FF2B5EF4-FFF2-40B4-BE49-F238E27FC236}">
                <a16:creationId xmlns:a16="http://schemas.microsoft.com/office/drawing/2014/main" id="{2DB35275-E793-4180-A29A-07456C7F70E8}"/>
              </a:ext>
            </a:extLst>
          </p:cNvPr>
          <p:cNvSpPr/>
          <p:nvPr/>
        </p:nvSpPr>
        <p:spPr>
          <a:xfrm>
            <a:off x="810538" y="4944320"/>
            <a:ext cx="2596714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 err="1">
                <a:cs typeface="Times New Roman" panose="02020603050405020304" pitchFamily="18" charset="0"/>
              </a:rPr>
              <a:t>aaaaaaaa</a:t>
            </a:r>
            <a:endParaRPr lang="pt-BR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4581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Personalizada 1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2E83C3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36</Words>
  <Application>Microsoft Office PowerPoint</Application>
  <PresentationFormat>Personalizar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Facetado</vt:lpstr>
      <vt:lpstr>UNIVERSIDADE FEDERAL RURAL DO SEMI-ÁRIDO CENTRO MULTIDISCIPLINAR DE CARAÚBAS CURSO DE ENGENHARIA CIVIL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Congresso Brasileiro de Gestão Ambiental e Sustentabilidade - Congestas 2015</dc:title>
  <dc:creator>Erica Gurgel</dc:creator>
  <cp:lastModifiedBy>Ana Fernandes</cp:lastModifiedBy>
  <cp:revision>16</cp:revision>
  <cp:lastPrinted>2015-12-03T20:46:01Z</cp:lastPrinted>
  <dcterms:created xsi:type="dcterms:W3CDTF">2015-12-03T19:47:24Z</dcterms:created>
  <dcterms:modified xsi:type="dcterms:W3CDTF">2019-07-09T00:04:43Z</dcterms:modified>
</cp:coreProperties>
</file>