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sldIdLst>
    <p:sldId id="256" r:id="rId2"/>
  </p:sldIdLst>
  <p:sldSz cx="32399288" cy="43200638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A520"/>
    <a:srgbClr val="90C226"/>
    <a:srgbClr val="729D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3" d="100"/>
          <a:sy n="13" d="100"/>
        </p:scale>
        <p:origin x="1853" y="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D2B6C4-0E08-A0A2-7CAA-67B3DDF8B7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9911" y="7070108"/>
            <a:ext cx="24299466" cy="15040222"/>
          </a:xfrm>
        </p:spPr>
        <p:txBody>
          <a:bodyPr anchor="b"/>
          <a:lstStyle>
            <a:lvl1pPr algn="ctr">
              <a:defRPr sz="15944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4B8AAC9-36D0-550C-4086-937F9119F7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6378"/>
            </a:lvl1pPr>
            <a:lvl2pPr marL="1214963" indent="0" algn="ctr">
              <a:buNone/>
              <a:defRPr sz="5315"/>
            </a:lvl2pPr>
            <a:lvl3pPr marL="2429927" indent="0" algn="ctr">
              <a:buNone/>
              <a:defRPr sz="4783"/>
            </a:lvl3pPr>
            <a:lvl4pPr marL="3644890" indent="0" algn="ctr">
              <a:buNone/>
              <a:defRPr sz="4252"/>
            </a:lvl4pPr>
            <a:lvl5pPr marL="4859853" indent="0" algn="ctr">
              <a:buNone/>
              <a:defRPr sz="4252"/>
            </a:lvl5pPr>
            <a:lvl6pPr marL="6074816" indent="0" algn="ctr">
              <a:buNone/>
              <a:defRPr sz="4252"/>
            </a:lvl6pPr>
            <a:lvl7pPr marL="7289780" indent="0" algn="ctr">
              <a:buNone/>
              <a:defRPr sz="4252"/>
            </a:lvl7pPr>
            <a:lvl8pPr marL="8504743" indent="0" algn="ctr">
              <a:buNone/>
              <a:defRPr sz="4252"/>
            </a:lvl8pPr>
            <a:lvl9pPr marL="9719706" indent="0" algn="ctr">
              <a:buNone/>
              <a:defRPr sz="4252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D7CF7CB-E83E-B7FF-9C8A-A1559D2FD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D745-5079-463A-864B-1E1235750448}" type="datetimeFigureOut">
              <a:rPr lang="pt-BR" smtClean="0"/>
              <a:t>20/09/2024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9EE1B1-0AC6-3E08-7F5D-55F01A4EC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80F8B8-BDC7-7B87-A4E5-1B9247DAF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BBE08-94A2-41FE-96AB-BFE73CECA7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7131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256793-FF60-752B-FFA7-31A31A1BB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31B65C9-0ECE-917A-2AA1-879396A5F3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FBAFD05-1D2E-4B95-9D09-1CC25B0EE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D745-5079-463A-864B-1E1235750448}" type="datetimeFigureOut">
              <a:rPr lang="pt-BR" smtClean="0"/>
              <a:t>20/09/2024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88D4B3D-D5AB-1734-EFA2-557A81741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1932F8B-D933-5155-B913-992D642FE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BBE08-94A2-41FE-96AB-BFE73CECA7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009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2E80609-7D99-8A70-CAED-36D5984B30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23185741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7CBAB04-F507-FEC6-833D-DA8B7602C6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227451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A9B70BF-492A-CF28-2701-B83411585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D745-5079-463A-864B-1E1235750448}" type="datetimeFigureOut">
              <a:rPr lang="pt-BR" smtClean="0"/>
              <a:t>20/09/2024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5AD5169-7E3E-2D18-F99D-0421AFA3D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8E676E6-D214-2553-725A-6254B9B3E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BBE08-94A2-41FE-96AB-BFE73CECA7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2382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F59C84-BB88-ACDA-5ECE-ACFAAA657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E62963D-DFCA-6032-FFD8-711831D852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C85E713-EE93-0154-62D9-50EC8D109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D745-5079-463A-864B-1E1235750448}" type="datetimeFigureOut">
              <a:rPr lang="pt-BR" smtClean="0"/>
              <a:t>20/09/2024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68BE57A-33B7-05F9-1A8C-6E748843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38418D5-9FF0-B990-FAFB-77C536404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BBE08-94A2-41FE-96AB-BFE73CECA7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6186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D70AE4-C902-1D9A-3D1C-EB1CEBC54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0576" y="10770165"/>
            <a:ext cx="27944386" cy="17970262"/>
          </a:xfrm>
        </p:spPr>
        <p:txBody>
          <a:bodyPr anchor="b"/>
          <a:lstStyle>
            <a:lvl1pPr>
              <a:defRPr sz="15944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EBEBDA2-7DAB-FE48-2B45-87231813A3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10576" y="28910433"/>
            <a:ext cx="27944386" cy="9450136"/>
          </a:xfrm>
        </p:spPr>
        <p:txBody>
          <a:bodyPr/>
          <a:lstStyle>
            <a:lvl1pPr marL="0" indent="0">
              <a:buNone/>
              <a:defRPr sz="6378">
                <a:solidFill>
                  <a:schemeClr val="tx1">
                    <a:tint val="82000"/>
                  </a:schemeClr>
                </a:solidFill>
              </a:defRPr>
            </a:lvl1pPr>
            <a:lvl2pPr marL="1214963" indent="0">
              <a:buNone/>
              <a:defRPr sz="5315">
                <a:solidFill>
                  <a:schemeClr val="tx1">
                    <a:tint val="82000"/>
                  </a:schemeClr>
                </a:solidFill>
              </a:defRPr>
            </a:lvl2pPr>
            <a:lvl3pPr marL="2429927" indent="0">
              <a:buNone/>
              <a:defRPr sz="4783">
                <a:solidFill>
                  <a:schemeClr val="tx1">
                    <a:tint val="82000"/>
                  </a:schemeClr>
                </a:solidFill>
              </a:defRPr>
            </a:lvl3pPr>
            <a:lvl4pPr marL="3644890" indent="0">
              <a:buNone/>
              <a:defRPr sz="4252">
                <a:solidFill>
                  <a:schemeClr val="tx1">
                    <a:tint val="82000"/>
                  </a:schemeClr>
                </a:solidFill>
              </a:defRPr>
            </a:lvl4pPr>
            <a:lvl5pPr marL="4859853" indent="0">
              <a:buNone/>
              <a:defRPr sz="4252">
                <a:solidFill>
                  <a:schemeClr val="tx1">
                    <a:tint val="82000"/>
                  </a:schemeClr>
                </a:solidFill>
              </a:defRPr>
            </a:lvl5pPr>
            <a:lvl6pPr marL="6074816" indent="0">
              <a:buNone/>
              <a:defRPr sz="4252">
                <a:solidFill>
                  <a:schemeClr val="tx1">
                    <a:tint val="82000"/>
                  </a:schemeClr>
                </a:solidFill>
              </a:defRPr>
            </a:lvl6pPr>
            <a:lvl7pPr marL="7289780" indent="0">
              <a:buNone/>
              <a:defRPr sz="4252">
                <a:solidFill>
                  <a:schemeClr val="tx1">
                    <a:tint val="82000"/>
                  </a:schemeClr>
                </a:solidFill>
              </a:defRPr>
            </a:lvl7pPr>
            <a:lvl8pPr marL="8504743" indent="0">
              <a:buNone/>
              <a:defRPr sz="4252">
                <a:solidFill>
                  <a:schemeClr val="tx1">
                    <a:tint val="82000"/>
                  </a:schemeClr>
                </a:solidFill>
              </a:defRPr>
            </a:lvl8pPr>
            <a:lvl9pPr marL="9719706" indent="0">
              <a:buNone/>
              <a:defRPr sz="4252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A62231C-C68A-9ECF-D0E9-64100A918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D745-5079-463A-864B-1E1235750448}" type="datetimeFigureOut">
              <a:rPr lang="pt-BR" smtClean="0"/>
              <a:t>20/09/2024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4B94357-1A93-F370-50F5-33310A731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6CA3C3E-37A1-5573-5425-7B4146E4C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BBE08-94A2-41FE-96AB-BFE73CECA7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2512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CE2894-B8D9-3C1B-D1C0-33F2367D4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2BD0619-9CBE-F65C-2297-D8A8BB2362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69EF17B-0402-C5BD-4491-0673D6ACF9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011536F-998C-48D4-6E63-3EB94BEAF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D745-5079-463A-864B-1E1235750448}" type="datetimeFigureOut">
              <a:rPr lang="pt-BR" smtClean="0"/>
              <a:t>20/09/2024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50ABCCD-28C6-67E3-C19C-605A48ECF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6133F01-235F-0D59-2E16-0A2F12082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BBE08-94A2-41FE-96AB-BFE73CECA7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0043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D12271-C2C3-3E28-E5C2-F35B15C53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671" y="2300037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23E9363-C3D6-C068-0173-1323A8FC4B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31672" y="10590160"/>
            <a:ext cx="13706416" cy="5190073"/>
          </a:xfrm>
        </p:spPr>
        <p:txBody>
          <a:bodyPr anchor="b"/>
          <a:lstStyle>
            <a:lvl1pPr marL="0" indent="0">
              <a:buNone/>
              <a:defRPr sz="6378" b="1"/>
            </a:lvl1pPr>
            <a:lvl2pPr marL="1214963" indent="0">
              <a:buNone/>
              <a:defRPr sz="5315" b="1"/>
            </a:lvl2pPr>
            <a:lvl3pPr marL="2429927" indent="0">
              <a:buNone/>
              <a:defRPr sz="4783" b="1"/>
            </a:lvl3pPr>
            <a:lvl4pPr marL="3644890" indent="0">
              <a:buNone/>
              <a:defRPr sz="4252" b="1"/>
            </a:lvl4pPr>
            <a:lvl5pPr marL="4859853" indent="0">
              <a:buNone/>
              <a:defRPr sz="4252" b="1"/>
            </a:lvl5pPr>
            <a:lvl6pPr marL="6074816" indent="0">
              <a:buNone/>
              <a:defRPr sz="4252" b="1"/>
            </a:lvl6pPr>
            <a:lvl7pPr marL="7289780" indent="0">
              <a:buNone/>
              <a:defRPr sz="4252" b="1"/>
            </a:lvl7pPr>
            <a:lvl8pPr marL="8504743" indent="0">
              <a:buNone/>
              <a:defRPr sz="4252" b="1"/>
            </a:lvl8pPr>
            <a:lvl9pPr marL="9719706" indent="0">
              <a:buNone/>
              <a:defRPr sz="4252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20B216-C6BE-3524-737A-DB20AAE66D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31672" y="15780233"/>
            <a:ext cx="13706416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A14B504-2C02-7699-D4AD-5E50CA651D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6402140" y="10590160"/>
            <a:ext cx="13773917" cy="5190073"/>
          </a:xfrm>
        </p:spPr>
        <p:txBody>
          <a:bodyPr anchor="b"/>
          <a:lstStyle>
            <a:lvl1pPr marL="0" indent="0">
              <a:buNone/>
              <a:defRPr sz="6378" b="1"/>
            </a:lvl1pPr>
            <a:lvl2pPr marL="1214963" indent="0">
              <a:buNone/>
              <a:defRPr sz="5315" b="1"/>
            </a:lvl2pPr>
            <a:lvl3pPr marL="2429927" indent="0">
              <a:buNone/>
              <a:defRPr sz="4783" b="1"/>
            </a:lvl3pPr>
            <a:lvl4pPr marL="3644890" indent="0">
              <a:buNone/>
              <a:defRPr sz="4252" b="1"/>
            </a:lvl4pPr>
            <a:lvl5pPr marL="4859853" indent="0">
              <a:buNone/>
              <a:defRPr sz="4252" b="1"/>
            </a:lvl5pPr>
            <a:lvl6pPr marL="6074816" indent="0">
              <a:buNone/>
              <a:defRPr sz="4252" b="1"/>
            </a:lvl6pPr>
            <a:lvl7pPr marL="7289780" indent="0">
              <a:buNone/>
              <a:defRPr sz="4252" b="1"/>
            </a:lvl7pPr>
            <a:lvl8pPr marL="8504743" indent="0">
              <a:buNone/>
              <a:defRPr sz="4252" b="1"/>
            </a:lvl8pPr>
            <a:lvl9pPr marL="9719706" indent="0">
              <a:buNone/>
              <a:defRPr sz="4252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4FB4934-00CE-A2F4-8686-69E0E28E04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6402140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B444024F-8FC0-5961-D0F7-DF8CDDEC1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D745-5079-463A-864B-1E1235750448}" type="datetimeFigureOut">
              <a:rPr lang="pt-BR" smtClean="0"/>
              <a:t>20/09/2024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83128CA-E58F-5D21-59EF-120D87470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970E670-216F-7DCB-3B39-DB24057C6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BBE08-94A2-41FE-96AB-BFE73CECA7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7476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96736B-7124-9AFE-0CA4-B1051B7E8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F0BF808-BB57-E953-EE2B-142CD4699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D745-5079-463A-864B-1E1235750448}" type="datetimeFigureOut">
              <a:rPr lang="pt-BR" smtClean="0"/>
              <a:t>20/09/2024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8AF04A6-9ECC-E40F-4A29-E1CC6C69E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BC57E9C-A53E-0BEC-67BA-689906BAD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BBE08-94A2-41FE-96AB-BFE73CECA7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9469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DCEB7A3-FA8A-4DA2-114C-49B733B81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D745-5079-463A-864B-1E1235750448}" type="datetimeFigureOut">
              <a:rPr lang="pt-BR" smtClean="0"/>
              <a:t>20/09/2024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1614EDB-A6E0-34C3-5AA9-7452B2C4A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3C17CD2-34EF-D6A9-39CB-92C7D9BFF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BBE08-94A2-41FE-96AB-BFE73CECA7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6875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5FA404-188F-01AE-8045-00A8E7E17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672" y="2880042"/>
            <a:ext cx="10449613" cy="10080149"/>
          </a:xfrm>
        </p:spPr>
        <p:txBody>
          <a:bodyPr anchor="b"/>
          <a:lstStyle>
            <a:lvl1pPr>
              <a:defRPr sz="8504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6F1615D-BA9B-B08D-27C6-0E07FBBF1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73917" y="6220095"/>
            <a:ext cx="16402140" cy="30700453"/>
          </a:xfrm>
        </p:spPr>
        <p:txBody>
          <a:bodyPr/>
          <a:lstStyle>
            <a:lvl1pPr>
              <a:defRPr sz="8504"/>
            </a:lvl1pPr>
            <a:lvl2pPr>
              <a:defRPr sz="7441"/>
            </a:lvl2pPr>
            <a:lvl3pPr>
              <a:defRPr sz="6378"/>
            </a:lvl3pPr>
            <a:lvl4pPr>
              <a:defRPr sz="5315"/>
            </a:lvl4pPr>
            <a:lvl5pPr>
              <a:defRPr sz="5315"/>
            </a:lvl5pPr>
            <a:lvl6pPr>
              <a:defRPr sz="5315"/>
            </a:lvl6pPr>
            <a:lvl7pPr>
              <a:defRPr sz="5315"/>
            </a:lvl7pPr>
            <a:lvl8pPr>
              <a:defRPr sz="5315"/>
            </a:lvl8pPr>
            <a:lvl9pPr>
              <a:defRPr sz="5315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7343B11-BE34-C64E-D965-D2C34216E2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31672" y="12960191"/>
            <a:ext cx="10449613" cy="24010358"/>
          </a:xfrm>
        </p:spPr>
        <p:txBody>
          <a:bodyPr/>
          <a:lstStyle>
            <a:lvl1pPr marL="0" indent="0">
              <a:buNone/>
              <a:defRPr sz="4252"/>
            </a:lvl1pPr>
            <a:lvl2pPr marL="1214963" indent="0">
              <a:buNone/>
              <a:defRPr sz="3720"/>
            </a:lvl2pPr>
            <a:lvl3pPr marL="2429927" indent="0">
              <a:buNone/>
              <a:defRPr sz="3189"/>
            </a:lvl3pPr>
            <a:lvl4pPr marL="3644890" indent="0">
              <a:buNone/>
              <a:defRPr sz="2657"/>
            </a:lvl4pPr>
            <a:lvl5pPr marL="4859853" indent="0">
              <a:buNone/>
              <a:defRPr sz="2657"/>
            </a:lvl5pPr>
            <a:lvl6pPr marL="6074816" indent="0">
              <a:buNone/>
              <a:defRPr sz="2657"/>
            </a:lvl6pPr>
            <a:lvl7pPr marL="7289780" indent="0">
              <a:buNone/>
              <a:defRPr sz="2657"/>
            </a:lvl7pPr>
            <a:lvl8pPr marL="8504743" indent="0">
              <a:buNone/>
              <a:defRPr sz="2657"/>
            </a:lvl8pPr>
            <a:lvl9pPr marL="9719706" indent="0">
              <a:buNone/>
              <a:defRPr sz="2657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8F4BDC7-BD66-0AE5-22CF-FCC72B3AC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D745-5079-463A-864B-1E1235750448}" type="datetimeFigureOut">
              <a:rPr lang="pt-BR" smtClean="0"/>
              <a:t>20/09/2024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1907EC0-6D8C-86C4-38EF-EC879FA7C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5FA123-F997-C470-B03E-657F4C99F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BBE08-94A2-41FE-96AB-BFE73CECA7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0729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D9A118-A076-A45F-3A15-3F0BB9E15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672" y="2880042"/>
            <a:ext cx="10449613" cy="10080149"/>
          </a:xfrm>
        </p:spPr>
        <p:txBody>
          <a:bodyPr anchor="b"/>
          <a:lstStyle>
            <a:lvl1pPr>
              <a:defRPr sz="8504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CABBACD4-7C01-7937-9C38-C565D9B396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3773917" y="6220095"/>
            <a:ext cx="16402140" cy="30700453"/>
          </a:xfrm>
        </p:spPr>
        <p:txBody>
          <a:bodyPr/>
          <a:lstStyle>
            <a:lvl1pPr marL="0" indent="0">
              <a:buNone/>
              <a:defRPr sz="8504"/>
            </a:lvl1pPr>
            <a:lvl2pPr marL="1214963" indent="0">
              <a:buNone/>
              <a:defRPr sz="7441"/>
            </a:lvl2pPr>
            <a:lvl3pPr marL="2429927" indent="0">
              <a:buNone/>
              <a:defRPr sz="6378"/>
            </a:lvl3pPr>
            <a:lvl4pPr marL="3644890" indent="0">
              <a:buNone/>
              <a:defRPr sz="5315"/>
            </a:lvl4pPr>
            <a:lvl5pPr marL="4859853" indent="0">
              <a:buNone/>
              <a:defRPr sz="5315"/>
            </a:lvl5pPr>
            <a:lvl6pPr marL="6074816" indent="0">
              <a:buNone/>
              <a:defRPr sz="5315"/>
            </a:lvl6pPr>
            <a:lvl7pPr marL="7289780" indent="0">
              <a:buNone/>
              <a:defRPr sz="5315"/>
            </a:lvl7pPr>
            <a:lvl8pPr marL="8504743" indent="0">
              <a:buNone/>
              <a:defRPr sz="5315"/>
            </a:lvl8pPr>
            <a:lvl9pPr marL="9719706" indent="0">
              <a:buNone/>
              <a:defRPr sz="5315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97CF2A8-62DF-5C1C-1651-455FBC8746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31672" y="12960191"/>
            <a:ext cx="10449613" cy="24010358"/>
          </a:xfrm>
        </p:spPr>
        <p:txBody>
          <a:bodyPr/>
          <a:lstStyle>
            <a:lvl1pPr marL="0" indent="0">
              <a:buNone/>
              <a:defRPr sz="4252"/>
            </a:lvl1pPr>
            <a:lvl2pPr marL="1214963" indent="0">
              <a:buNone/>
              <a:defRPr sz="3720"/>
            </a:lvl2pPr>
            <a:lvl3pPr marL="2429927" indent="0">
              <a:buNone/>
              <a:defRPr sz="3189"/>
            </a:lvl3pPr>
            <a:lvl4pPr marL="3644890" indent="0">
              <a:buNone/>
              <a:defRPr sz="2657"/>
            </a:lvl4pPr>
            <a:lvl5pPr marL="4859853" indent="0">
              <a:buNone/>
              <a:defRPr sz="2657"/>
            </a:lvl5pPr>
            <a:lvl6pPr marL="6074816" indent="0">
              <a:buNone/>
              <a:defRPr sz="2657"/>
            </a:lvl6pPr>
            <a:lvl7pPr marL="7289780" indent="0">
              <a:buNone/>
              <a:defRPr sz="2657"/>
            </a:lvl7pPr>
            <a:lvl8pPr marL="8504743" indent="0">
              <a:buNone/>
              <a:defRPr sz="2657"/>
            </a:lvl8pPr>
            <a:lvl9pPr marL="9719706" indent="0">
              <a:buNone/>
              <a:defRPr sz="2657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8585FD6-7577-2D7C-43C5-46409AD62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D745-5079-463A-864B-1E1235750448}" type="datetimeFigureOut">
              <a:rPr lang="pt-BR" smtClean="0"/>
              <a:t>20/09/2024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75B2AB1-3759-917A-EF35-0AF41E7ED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A38195D-3285-E3D9-DB52-AFF782C33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BBE08-94A2-41FE-96AB-BFE73CECA7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1253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B140CB6-36D9-E53A-823E-522725C7D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7451" y="2300037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A432658-6BD4-7AE2-A605-18F1ADF321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11EC322-ABC2-5C5A-56DC-09E3DC79ED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27451" y="40040594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8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FDD745-5079-463A-864B-1E1235750448}" type="datetimeFigureOut">
              <a:rPr lang="pt-BR" smtClean="0"/>
              <a:t>20/09/2024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FD21BA1-A755-0FA4-86DA-FFD1729029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732264" y="40040594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8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A1996C3-0556-63EC-61B2-5050E8BA43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2881997" y="40040594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8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E0BBE08-94A2-41FE-96AB-BFE73CECA7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4389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defTabSz="2429927" rtl="0" eaLnBrk="1" latinLnBrk="0" hangingPunct="1">
        <a:lnSpc>
          <a:spcPct val="90000"/>
        </a:lnSpc>
        <a:spcBef>
          <a:spcPct val="0"/>
        </a:spcBef>
        <a:buNone/>
        <a:defRPr sz="116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7482" indent="-607482" algn="l" defTabSz="2429927" rtl="0" eaLnBrk="1" latinLnBrk="0" hangingPunct="1">
        <a:lnSpc>
          <a:spcPct val="90000"/>
        </a:lnSpc>
        <a:spcBef>
          <a:spcPts val="265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1pPr>
      <a:lvl2pPr marL="1822445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037408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5315" kern="1200">
          <a:solidFill>
            <a:schemeClr val="tx1"/>
          </a:solidFill>
          <a:latin typeface="+mn-lt"/>
          <a:ea typeface="+mn-ea"/>
          <a:cs typeface="+mn-cs"/>
        </a:defRPr>
      </a:lvl3pPr>
      <a:lvl4pPr marL="4252371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3" kern="1200">
          <a:solidFill>
            <a:schemeClr val="tx1"/>
          </a:solidFill>
          <a:latin typeface="+mn-lt"/>
          <a:ea typeface="+mn-ea"/>
          <a:cs typeface="+mn-cs"/>
        </a:defRPr>
      </a:lvl4pPr>
      <a:lvl5pPr marL="5467335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3" kern="1200">
          <a:solidFill>
            <a:schemeClr val="tx1"/>
          </a:solidFill>
          <a:latin typeface="+mn-lt"/>
          <a:ea typeface="+mn-ea"/>
          <a:cs typeface="+mn-cs"/>
        </a:defRPr>
      </a:lvl5pPr>
      <a:lvl6pPr marL="6682298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3" kern="1200">
          <a:solidFill>
            <a:schemeClr val="tx1"/>
          </a:solidFill>
          <a:latin typeface="+mn-lt"/>
          <a:ea typeface="+mn-ea"/>
          <a:cs typeface="+mn-cs"/>
        </a:defRPr>
      </a:lvl6pPr>
      <a:lvl7pPr marL="7897261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3" kern="1200">
          <a:solidFill>
            <a:schemeClr val="tx1"/>
          </a:solidFill>
          <a:latin typeface="+mn-lt"/>
          <a:ea typeface="+mn-ea"/>
          <a:cs typeface="+mn-cs"/>
        </a:defRPr>
      </a:lvl7pPr>
      <a:lvl8pPr marL="9112225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3" kern="1200">
          <a:solidFill>
            <a:schemeClr val="tx1"/>
          </a:solidFill>
          <a:latin typeface="+mn-lt"/>
          <a:ea typeface="+mn-ea"/>
          <a:cs typeface="+mn-cs"/>
        </a:defRPr>
      </a:lvl8pPr>
      <a:lvl9pPr marL="10327188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1pPr>
      <a:lvl2pPr marL="1214963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2pPr>
      <a:lvl3pPr marL="2429927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3pPr>
      <a:lvl4pPr marL="3644890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4pPr>
      <a:lvl5pPr marL="4859853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5pPr>
      <a:lvl6pPr marL="6074816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6pPr>
      <a:lvl7pPr marL="7289780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7pPr>
      <a:lvl8pPr marL="8504743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8pPr>
      <a:lvl9pPr marL="9719706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-522166" y="552860"/>
            <a:ext cx="28912440" cy="3072556"/>
          </a:xfrm>
        </p:spPr>
        <p:txBody>
          <a:bodyPr/>
          <a:lstStyle/>
          <a:p>
            <a:r>
              <a:rPr lang="pt-BR" sz="6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 FEDERAL RURAL DO SEMI-ÁRIDO</a:t>
            </a:r>
            <a:br>
              <a:rPr lang="pt-BR" sz="6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6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CENTRO MULTIDISCIPLINAR DE CARAÚBAS</a:t>
            </a:r>
            <a:br>
              <a:rPr lang="pt-BR" sz="6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6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ENGENHARIA CIVIL</a:t>
            </a:r>
            <a:endParaRPr lang="pt-BR" sz="6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174063" y="6481910"/>
            <a:ext cx="20645401" cy="1294069"/>
          </a:xfrm>
        </p:spPr>
        <p:txBody>
          <a:bodyPr>
            <a:normAutofit/>
          </a:bodyPr>
          <a:lstStyle/>
          <a:p>
            <a:pPr algn="ctr"/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NOME DO ALUNO</a:t>
            </a:r>
          </a:p>
        </p:txBody>
      </p:sp>
      <p:sp>
        <p:nvSpPr>
          <p:cNvPr id="8" name="Retângulo 7"/>
          <p:cNvSpPr/>
          <p:nvPr/>
        </p:nvSpPr>
        <p:spPr>
          <a:xfrm>
            <a:off x="2171717" y="4473748"/>
            <a:ext cx="235246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pt-BR" sz="72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DEFESA DE ESTÁGIO SUPERVISIONADO</a:t>
            </a:r>
            <a:endParaRPr lang="pt-BR" sz="5400" b="1" dirty="0">
              <a:solidFill>
                <a:schemeClr val="tx2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3174063" y="10080589"/>
            <a:ext cx="6254731" cy="36944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EMPRESA:</a:t>
            </a:r>
          </a:p>
          <a:p>
            <a:pPr algn="just">
              <a:lnSpc>
                <a:spcPct val="150000"/>
              </a:lnSpc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PERIODO DO ESTÁGIO:</a:t>
            </a:r>
          </a:p>
          <a:p>
            <a:pPr algn="just">
              <a:lnSpc>
                <a:spcPct val="150000"/>
              </a:lnSpc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ORIENTADOR:</a:t>
            </a:r>
          </a:p>
          <a:p>
            <a:pPr algn="just">
              <a:lnSpc>
                <a:spcPct val="150000"/>
              </a:lnSpc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SUPERVISOR:</a:t>
            </a:r>
          </a:p>
          <a:p>
            <a:pPr algn="just">
              <a:lnSpc>
                <a:spcPct val="150000"/>
              </a:lnSpc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LOCAL DO ESTÁGIO:</a:t>
            </a:r>
          </a:p>
        </p:txBody>
      </p:sp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749427"/>
              </p:ext>
            </p:extLst>
          </p:nvPr>
        </p:nvGraphicFramePr>
        <p:xfrm>
          <a:off x="2436647" y="14886083"/>
          <a:ext cx="29123942" cy="62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23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1279">
                <a:tc>
                  <a:txBody>
                    <a:bodyPr/>
                    <a:lstStyle/>
                    <a:p>
                      <a:pPr algn="ctr"/>
                      <a:r>
                        <a:rPr lang="pt-BR" sz="3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ATIVIDADES DESENVOLVIDAS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3" name="Tabela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860057"/>
              </p:ext>
            </p:extLst>
          </p:nvPr>
        </p:nvGraphicFramePr>
        <p:xfrm>
          <a:off x="2436647" y="34084255"/>
          <a:ext cx="29123942" cy="62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23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1279">
                <a:tc>
                  <a:txBody>
                    <a:bodyPr/>
                    <a:lstStyle/>
                    <a:p>
                      <a:pPr algn="ctr"/>
                      <a:r>
                        <a:rPr lang="pt-BR" sz="3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CONCLUSÕES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2" name="Tabela 31">
            <a:extLst>
              <a:ext uri="{FF2B5EF4-FFF2-40B4-BE49-F238E27FC236}">
                <a16:creationId xmlns:a16="http://schemas.microsoft.com/office/drawing/2014/main" id="{14EFACFF-F1CD-477E-A0E3-A31FFE5957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7790391"/>
              </p:ext>
            </p:extLst>
          </p:nvPr>
        </p:nvGraphicFramePr>
        <p:xfrm>
          <a:off x="2436647" y="8583812"/>
          <a:ext cx="29037840" cy="62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37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3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INFORMAÇÕES DO ESTÁGIO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" name="Imagem 4" descr="Logotipo&#10;&#10;Descrição gerada automaticamente">
            <a:extLst>
              <a:ext uri="{FF2B5EF4-FFF2-40B4-BE49-F238E27FC236}">
                <a16:creationId xmlns:a16="http://schemas.microsoft.com/office/drawing/2014/main" id="{73CDB549-AF2E-0AE7-A52E-2E701D2780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49443" y="444890"/>
            <a:ext cx="6704956" cy="6977960"/>
          </a:xfrm>
          <a:prstGeom prst="rect">
            <a:avLst/>
          </a:prstGeom>
        </p:spPr>
      </p:pic>
      <p:sp>
        <p:nvSpPr>
          <p:cNvPr id="9" name="Retângulo 8">
            <a:extLst>
              <a:ext uri="{FF2B5EF4-FFF2-40B4-BE49-F238E27FC236}">
                <a16:creationId xmlns:a16="http://schemas.microsoft.com/office/drawing/2014/main" id="{AD734717-61BC-D163-C9E4-05D06F34DC73}"/>
              </a:ext>
            </a:extLst>
          </p:cNvPr>
          <p:cNvSpPr/>
          <p:nvPr/>
        </p:nvSpPr>
        <p:spPr>
          <a:xfrm>
            <a:off x="0" y="0"/>
            <a:ext cx="2171717" cy="432006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3" name="Conector reto 12">
            <a:extLst>
              <a:ext uri="{FF2B5EF4-FFF2-40B4-BE49-F238E27FC236}">
                <a16:creationId xmlns:a16="http://schemas.microsoft.com/office/drawing/2014/main" id="{194A4312-086E-2602-1695-FD043F3F3A44}"/>
              </a:ext>
            </a:extLst>
          </p:cNvPr>
          <p:cNvCxnSpPr>
            <a:cxnSpLocks/>
          </p:cNvCxnSpPr>
          <p:nvPr/>
        </p:nvCxnSpPr>
        <p:spPr>
          <a:xfrm>
            <a:off x="2120917" y="0"/>
            <a:ext cx="0" cy="43200638"/>
          </a:xfrm>
          <a:prstGeom prst="line">
            <a:avLst/>
          </a:prstGeom>
          <a:ln w="136525">
            <a:solidFill>
              <a:srgbClr val="DAA52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6" name="Imagem 25">
            <a:extLst>
              <a:ext uri="{FF2B5EF4-FFF2-40B4-BE49-F238E27FC236}">
                <a16:creationId xmlns:a16="http://schemas.microsoft.com/office/drawing/2014/main" id="{9AC53E4D-0244-C328-C68B-5EECD48AAC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34054" y="40516900"/>
            <a:ext cx="6280482" cy="2130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585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</TotalTime>
  <Words>42</Words>
  <Application>Microsoft Office PowerPoint</Application>
  <PresentationFormat>Personalizar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do Office</vt:lpstr>
      <vt:lpstr>UNIVERSIDADE FEDERAL RURAL DO SEMI-ÁRIDO CENTRO MULTIDISCIPLINAR DE CARAÚBAS CURSO DE ENGENHARIA CIVIL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Congresso Brasileiro de Gestão Ambiental e Sustentabilidade - Congestas 2015</dc:title>
  <dc:creator>Erica Gurgel</dc:creator>
  <cp:lastModifiedBy>Gilvan Santos Junior</cp:lastModifiedBy>
  <cp:revision>10</cp:revision>
  <cp:lastPrinted>2015-12-03T20:46:01Z</cp:lastPrinted>
  <dcterms:created xsi:type="dcterms:W3CDTF">2015-12-03T19:47:24Z</dcterms:created>
  <dcterms:modified xsi:type="dcterms:W3CDTF">2024-09-20T17:01:39Z</dcterms:modified>
</cp:coreProperties>
</file>