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A5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442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357D7-FE63-6BD1-5810-5FCCFECF98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3942214-19C7-EF57-0294-F42B62603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3C4891-B5C8-D45D-C1EB-7FFCC8FAD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7B02D8-E30A-7229-71CA-79908C3F0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5E1435-071E-1C84-B7B1-0BE0F0C10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5526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F6D55A-E0AC-729A-8E52-EB6A7BE19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A47A389-AAF4-56A4-D116-805BC770C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3E1E4D-2B71-99CF-408A-F23DB05A0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4F7402D-9612-82AB-0087-086362CA6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7FAD6BE-D46E-D6EC-53BB-80FA1D0AF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680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116812-1CF2-F13C-7866-D7853FD3A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92B462D-64EB-A549-8E47-F0A90779BE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CA86340-55EF-7D31-01CB-4AFDB025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4A21D2-3F05-25D7-F8DF-30A4F58B3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C1D09AB-024D-F5A3-E674-02074BFB4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32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E8477E-0A2E-6230-C82A-8475642F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E5FE218-92D3-F831-51E1-B9111FA0C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89F7D4-CCF3-AB76-483B-219BB45C1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51EC32A-C865-BF17-43D6-1469A54DB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60D9F4-C110-DCCA-4B82-26849DA4E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8861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D728AE-0D7F-6C95-4731-61276B33A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C0741B0-D63A-A372-1B3D-39C14FB1F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F0AAACB-C690-E573-6620-5255ABAB7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A2776D9-B006-9E93-EFEE-11B80C911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85D160-B8F6-B9B5-684C-79BF31A99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1463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614AB-CA4A-338F-ED0D-6C0EE0B7D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AEE41F-15F6-B526-17A3-ADC39BAF8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CBA2D75-8AD8-639A-047F-EB152CF11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8FD67DB-DE41-37B5-94FD-E1149B481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33D026E-9925-F963-5255-B69FA7FCC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7E1840D-3119-37ED-5764-D595ECE24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3207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CE78A1-46BF-FE16-D303-FD5A3B035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1D70F0E-3ED1-E187-029C-F9FCF54D06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206ED4A-92A7-1505-7471-34CE245B0E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4088E69-A5F0-E9CD-EFDE-991A074D34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62819A3-9968-8504-8896-CE2038BF0C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43987B1-94B5-0985-C141-40C2E1E35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2DBFACA8-BBEA-1D19-8A97-0EB1311C5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30F49DD-F380-5034-0A6A-2EC7DA72F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462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95E0B4-D74E-CAB4-47F5-30FC2027F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1434654-AE00-8B7E-C33B-B0CC4FB88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B801C23-791B-645F-058C-23CFDC053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A72A9B5-492B-1ECD-C22C-61D3947D8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128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021E363-0783-DB2B-0B6F-CE6B0A78C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031EBB4-552A-434E-DE6C-D63A99BBE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F732106-C6C9-347E-D645-E563FD466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8653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9C0B8D-F4E3-6A4C-5BB2-0F42F882F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4A1568-B4DF-89B8-C3FF-08135BC15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457E3F9-9281-B09E-199B-E2FCB023E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504CBDB-2DDD-2E87-FAE4-5D0253861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C91DA3B-968A-7F6C-5A7C-3BA522668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3D731C5-68BC-B476-3ADD-48D12E607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441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9BF74-8857-524B-A0BA-DB22368A4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DB5521AC-34E6-FFF0-E2F6-0E4184FEB8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B7D3B41-4300-ED64-96B8-EFD3A1C79A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5525EC2-58CA-35BF-8BED-ECE6A241C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12AF3F-F8D3-49F8-D906-7A43E714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FF60920-9C48-A8FB-6FDA-4EF97B11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3740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4C15508-85D6-B0C2-358C-D923083FC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2452219-E835-4B6B-65B7-332E28361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BFE180-9903-3264-1341-D36D94E5ED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406E66-DD2D-4586-A569-A5AEC2FE3CA7}" type="datetimeFigureOut">
              <a:rPr lang="pt-BR" smtClean="0"/>
              <a:t>20/09/2024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FE5D434-115B-9149-C94E-7918CE1C0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053D128-F6F9-1142-32F0-9542C830AE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80BC59-FF6A-47DD-A061-5FBEF94C8C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078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2A2BA9B8-8E09-F614-5240-584B193E987D}"/>
              </a:ext>
            </a:extLst>
          </p:cNvPr>
          <p:cNvSpPr/>
          <p:nvPr/>
        </p:nvSpPr>
        <p:spPr>
          <a:xfrm>
            <a:off x="0" y="0"/>
            <a:ext cx="163424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7012BE94-01BB-7E41-5E31-030F76E0D98D}"/>
              </a:ext>
            </a:extLst>
          </p:cNvPr>
          <p:cNvCxnSpPr/>
          <p:nvPr/>
        </p:nvCxnSpPr>
        <p:spPr>
          <a:xfrm>
            <a:off x="1634247" y="0"/>
            <a:ext cx="0" cy="6858000"/>
          </a:xfrm>
          <a:prstGeom prst="line">
            <a:avLst/>
          </a:prstGeom>
          <a:ln w="79375">
            <a:solidFill>
              <a:srgbClr val="DAA52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3D53280B-0404-2719-A53F-3D3A0BD03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0652" y="132481"/>
            <a:ext cx="2052336" cy="213629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264301B9-0333-6AEF-B267-6E7991F447D9}"/>
              </a:ext>
            </a:extLst>
          </p:cNvPr>
          <p:cNvSpPr txBox="1"/>
          <p:nvPr/>
        </p:nvSpPr>
        <p:spPr>
          <a:xfrm>
            <a:off x="1923464" y="384200"/>
            <a:ext cx="77179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UNIVERSIDADE FEDERAL RURAL DO SEMI-ÁRIDO</a:t>
            </a:r>
            <a:br>
              <a:rPr lang="pt-B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CENTRO MULTIDISCIPLINAR DE CARAÚBAS</a:t>
            </a:r>
            <a:br>
              <a:rPr lang="pt-B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ENGENHARIA CIVIL</a:t>
            </a:r>
            <a:endParaRPr lang="pt-BR" sz="2400" dirty="0"/>
          </a:p>
        </p:txBody>
      </p:sp>
      <p:sp>
        <p:nvSpPr>
          <p:cNvPr id="12" name="Subtítulo 2">
            <a:extLst>
              <a:ext uri="{FF2B5EF4-FFF2-40B4-BE49-F238E27FC236}">
                <a16:creationId xmlns:a16="http://schemas.microsoft.com/office/drawing/2014/main" id="{6F13DB27-C5F5-F21D-C576-DD4957F486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3464" y="3429000"/>
            <a:ext cx="9569933" cy="544285"/>
          </a:xfrm>
        </p:spPr>
        <p:txBody>
          <a:bodyPr>
            <a:noAutofit/>
          </a:bodyPr>
          <a:lstStyle/>
          <a:p>
            <a:pPr algn="ctr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46FB344F-AA2E-3019-D614-211C56B06B9A}"/>
              </a:ext>
            </a:extLst>
          </p:cNvPr>
          <p:cNvSpPr/>
          <p:nvPr/>
        </p:nvSpPr>
        <p:spPr>
          <a:xfrm>
            <a:off x="1923464" y="5416537"/>
            <a:ext cx="6254731" cy="872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ALUNO:</a:t>
            </a:r>
          </a:p>
          <a:p>
            <a:pPr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ORIENTADOR:</a:t>
            </a:r>
          </a:p>
        </p:txBody>
      </p:sp>
    </p:spTree>
    <p:extLst>
      <p:ext uri="{BB962C8B-B14F-4D97-AF65-F5344CB8AC3E}">
        <p14:creationId xmlns:p14="http://schemas.microsoft.com/office/powerpoint/2010/main" val="320496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2A2BA9B8-8E09-F614-5240-584B193E987D}"/>
              </a:ext>
            </a:extLst>
          </p:cNvPr>
          <p:cNvSpPr/>
          <p:nvPr/>
        </p:nvSpPr>
        <p:spPr>
          <a:xfrm>
            <a:off x="0" y="0"/>
            <a:ext cx="163424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7012BE94-01BB-7E41-5E31-030F76E0D98D}"/>
              </a:ext>
            </a:extLst>
          </p:cNvPr>
          <p:cNvCxnSpPr/>
          <p:nvPr/>
        </p:nvCxnSpPr>
        <p:spPr>
          <a:xfrm>
            <a:off x="1634247" y="0"/>
            <a:ext cx="0" cy="6858000"/>
          </a:xfrm>
          <a:prstGeom prst="line">
            <a:avLst/>
          </a:prstGeom>
          <a:ln w="79375">
            <a:solidFill>
              <a:srgbClr val="DAA52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3D53280B-0404-2719-A53F-3D3A0BD03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0652" y="132481"/>
            <a:ext cx="2052336" cy="213629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264301B9-0333-6AEF-B267-6E7991F447D9}"/>
              </a:ext>
            </a:extLst>
          </p:cNvPr>
          <p:cNvSpPr txBox="1"/>
          <p:nvPr/>
        </p:nvSpPr>
        <p:spPr>
          <a:xfrm>
            <a:off x="2362199" y="286228"/>
            <a:ext cx="7141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  <a:endParaRPr lang="pt-BR" sz="2800" dirty="0"/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3B398B09-B288-9404-F7DA-BBE153B11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3468" y="1668307"/>
            <a:ext cx="7579758" cy="544285"/>
          </a:xfrm>
        </p:spPr>
        <p:txBody>
          <a:bodyPr>
            <a:noAutofit/>
          </a:bodyPr>
          <a:lstStyle/>
          <a:p>
            <a:pPr algn="l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93931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2A2BA9B8-8E09-F614-5240-584B193E987D}"/>
              </a:ext>
            </a:extLst>
          </p:cNvPr>
          <p:cNvSpPr/>
          <p:nvPr/>
        </p:nvSpPr>
        <p:spPr>
          <a:xfrm>
            <a:off x="0" y="0"/>
            <a:ext cx="163424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7012BE94-01BB-7E41-5E31-030F76E0D98D}"/>
              </a:ext>
            </a:extLst>
          </p:cNvPr>
          <p:cNvCxnSpPr/>
          <p:nvPr/>
        </p:nvCxnSpPr>
        <p:spPr>
          <a:xfrm>
            <a:off x="1634247" y="0"/>
            <a:ext cx="0" cy="6858000"/>
          </a:xfrm>
          <a:prstGeom prst="line">
            <a:avLst/>
          </a:prstGeom>
          <a:ln w="79375">
            <a:solidFill>
              <a:srgbClr val="DAA52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3D53280B-0404-2719-A53F-3D3A0BD03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0652" y="132481"/>
            <a:ext cx="2052336" cy="213629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264301B9-0333-6AEF-B267-6E7991F447D9}"/>
              </a:ext>
            </a:extLst>
          </p:cNvPr>
          <p:cNvSpPr txBox="1"/>
          <p:nvPr/>
        </p:nvSpPr>
        <p:spPr>
          <a:xfrm>
            <a:off x="2362199" y="286228"/>
            <a:ext cx="7141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endParaRPr lang="pt-BR" sz="2800" dirty="0"/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591F9C10-E931-2FB6-E613-646CCD08B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3468" y="1668307"/>
            <a:ext cx="7579758" cy="544285"/>
          </a:xfrm>
        </p:spPr>
        <p:txBody>
          <a:bodyPr>
            <a:noAutofit/>
          </a:bodyPr>
          <a:lstStyle/>
          <a:p>
            <a:pPr algn="l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203541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2A2BA9B8-8E09-F614-5240-584B193E987D}"/>
              </a:ext>
            </a:extLst>
          </p:cNvPr>
          <p:cNvSpPr/>
          <p:nvPr/>
        </p:nvSpPr>
        <p:spPr>
          <a:xfrm>
            <a:off x="0" y="0"/>
            <a:ext cx="1634247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reto 5">
            <a:extLst>
              <a:ext uri="{FF2B5EF4-FFF2-40B4-BE49-F238E27FC236}">
                <a16:creationId xmlns:a16="http://schemas.microsoft.com/office/drawing/2014/main" id="{7012BE94-01BB-7E41-5E31-030F76E0D98D}"/>
              </a:ext>
            </a:extLst>
          </p:cNvPr>
          <p:cNvCxnSpPr/>
          <p:nvPr/>
        </p:nvCxnSpPr>
        <p:spPr>
          <a:xfrm>
            <a:off x="1634247" y="0"/>
            <a:ext cx="0" cy="6858000"/>
          </a:xfrm>
          <a:prstGeom prst="line">
            <a:avLst/>
          </a:prstGeom>
          <a:ln w="79375">
            <a:solidFill>
              <a:srgbClr val="DAA52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8" name="Imagem 7">
            <a:extLst>
              <a:ext uri="{FF2B5EF4-FFF2-40B4-BE49-F238E27FC236}">
                <a16:creationId xmlns:a16="http://schemas.microsoft.com/office/drawing/2014/main" id="{3D53280B-0404-2719-A53F-3D3A0BD032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0652" y="132481"/>
            <a:ext cx="2052336" cy="2136295"/>
          </a:xfrm>
          <a:prstGeom prst="rect">
            <a:avLst/>
          </a:prstGeom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264301B9-0333-6AEF-B267-6E7991F447D9}"/>
              </a:ext>
            </a:extLst>
          </p:cNvPr>
          <p:cNvSpPr txBox="1"/>
          <p:nvPr/>
        </p:nvSpPr>
        <p:spPr>
          <a:xfrm>
            <a:off x="2362199" y="286228"/>
            <a:ext cx="71410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pt-BR" sz="2800" dirty="0"/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F1E63F25-6D8A-869B-4D55-C4A1126897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3468" y="1668307"/>
            <a:ext cx="7579758" cy="544285"/>
          </a:xfrm>
        </p:spPr>
        <p:txBody>
          <a:bodyPr>
            <a:noAutofit/>
          </a:bodyPr>
          <a:lstStyle/>
          <a:p>
            <a:pPr algn="l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TEXTO</a:t>
            </a:r>
          </a:p>
        </p:txBody>
      </p:sp>
    </p:spTree>
    <p:extLst>
      <p:ext uri="{BB962C8B-B14F-4D97-AF65-F5344CB8AC3E}">
        <p14:creationId xmlns:p14="http://schemas.microsoft.com/office/powerpoint/2010/main" val="11949060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26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Gilvan Santos Junior</dc:creator>
  <cp:lastModifiedBy>Gilvan Santos Junior</cp:lastModifiedBy>
  <cp:revision>3</cp:revision>
  <dcterms:created xsi:type="dcterms:W3CDTF">2024-09-20T16:12:05Z</dcterms:created>
  <dcterms:modified xsi:type="dcterms:W3CDTF">2024-09-20T17:02:18Z</dcterms:modified>
</cp:coreProperties>
</file>